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70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61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043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505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835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171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426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9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446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637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640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1564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590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7B92-AC89-415C-B01E-99C63B4CB8E8}" type="datetimeFigureOut">
              <a:rPr lang="en-GB" smtClean="0"/>
              <a:pPr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822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sz="6000" dirty="0" smtClean="0"/>
              <a:t>Revelation 3:14-22 ‘The Church in Laodicea’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AutoNum type="arabicPeriod"/>
              <a:defRPr/>
            </a:pPr>
            <a:r>
              <a:rPr lang="en-GB" altLang="en-US" sz="4800" dirty="0" smtClean="0"/>
              <a:t>Rich and Repulsive</a:t>
            </a:r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AutoNum type="arabicPeriod"/>
              <a:defRPr/>
            </a:pPr>
            <a:r>
              <a:rPr lang="en-GB" altLang="en-US" sz="4800" dirty="0" smtClean="0"/>
              <a:t>Zealous and Submissive</a:t>
            </a:r>
          </a:p>
        </p:txBody>
      </p:sp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sz="6000" dirty="0" smtClean="0"/>
              <a:t>Revelation 3:14-22 ‘The Church in Laodicea’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AutoNum type="arabicPeriod"/>
              <a:defRPr/>
            </a:pPr>
            <a:r>
              <a:rPr lang="en-GB" altLang="en-US" sz="4800" dirty="0" smtClean="0"/>
              <a:t>Rich and Repulsive</a:t>
            </a:r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GB" altLang="en-US" sz="4800" dirty="0" smtClean="0"/>
              <a:t>Theme: S</a:t>
            </a:r>
            <a:r>
              <a:rPr lang="en-GB" sz="4800" dirty="0" smtClean="0"/>
              <a:t>elf-reliance is useless to Jesus</a:t>
            </a:r>
            <a:endParaRPr lang="en-GB" altLang="en-US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4800" dirty="0" smtClean="0"/>
              <a:t>"Perhaps none of the 7 letters is more appropriate to the 20th century church than this. It describes vividly the respectable, sentimental, nominal, skin-deep religiosity which is so widespread today. Our Christianity is flabby and anaemic. We appear to have taken a lukewarm bath of religion. Zeal, heat, fire, passion - these are the qualities we lack today and desperately need."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sz="6000" dirty="0" smtClean="0"/>
              <a:t>Revelation 3:14-22 ‘The Church in Laodicea’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AutoNum type="arabicPeriod" startAt="2"/>
              <a:defRPr/>
            </a:pPr>
            <a:r>
              <a:rPr lang="en-GB" altLang="en-US" sz="4800" dirty="0" smtClean="0"/>
              <a:t>Zealous </a:t>
            </a:r>
            <a:r>
              <a:rPr lang="en-GB" altLang="en-US" sz="4800" dirty="0" smtClean="0"/>
              <a:t>and </a:t>
            </a:r>
            <a:r>
              <a:rPr lang="en-GB" altLang="en-US" sz="4800" dirty="0" smtClean="0"/>
              <a:t>Submissive</a:t>
            </a:r>
            <a:endParaRPr lang="en-GB" altLang="en-US" sz="4800" dirty="0" smtClean="0"/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GB" altLang="en-US" sz="4800" dirty="0" smtClean="0"/>
              <a:t>Theme</a:t>
            </a:r>
            <a:r>
              <a:rPr lang="en-GB" altLang="en-US" sz="4800" dirty="0" smtClean="0"/>
              <a:t>: </a:t>
            </a:r>
            <a:r>
              <a:rPr lang="en-GB" sz="4800" dirty="0" smtClean="0"/>
              <a:t>We need to be a Church that </a:t>
            </a:r>
            <a:r>
              <a:rPr lang="en-GB" sz="4800" dirty="0" smtClean="0"/>
              <a:t>is 	 	 	  zealous </a:t>
            </a:r>
            <a:r>
              <a:rPr lang="en-GB" sz="4800" dirty="0" smtClean="0"/>
              <a:t>for, and submissive to Jesus</a:t>
            </a:r>
            <a:endParaRPr lang="en-GB" altLang="en-US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4800" dirty="0"/>
          </a:p>
        </p:txBody>
      </p:sp>
      <p:pic>
        <p:nvPicPr>
          <p:cNvPr id="4" name="Picture 3" descr="Light_of_the_Worl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9863" y="0"/>
            <a:ext cx="4912274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4800" dirty="0" smtClean="0"/>
          </a:p>
          <a:p>
            <a:pPr marL="0" indent="0" algn="just">
              <a:buNone/>
            </a:pPr>
            <a:endParaRPr lang="en-GB" sz="4800" dirty="0" smtClean="0"/>
          </a:p>
          <a:p>
            <a:pPr marL="0" indent="0" algn="just">
              <a:buNone/>
            </a:pPr>
            <a:r>
              <a:rPr lang="en-GB" sz="4800" dirty="0" smtClean="0"/>
              <a:t>“...Zeal</a:t>
            </a:r>
            <a:r>
              <a:rPr lang="en-GB" sz="4800" dirty="0" smtClean="0"/>
              <a:t>, heat, fire, passion - these are the qualities we lack today and desperately need."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152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Alastair McNeely</dc:creator>
  <cp:lastModifiedBy>John's</cp:lastModifiedBy>
  <cp:revision>65</cp:revision>
  <dcterms:created xsi:type="dcterms:W3CDTF">2015-11-19T12:01:09Z</dcterms:created>
  <dcterms:modified xsi:type="dcterms:W3CDTF">2019-07-19T13:53:02Z</dcterms:modified>
</cp:coreProperties>
</file>