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70" r:id="rId5"/>
    <p:sldId id="269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61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1043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1505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5835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171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7426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79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9446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637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640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1564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2590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7B92-AC89-415C-B01E-99C63B4CB8E8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6822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endParaRPr lang="en-GB" sz="6000" dirty="0" smtClean="0"/>
          </a:p>
          <a:p>
            <a:pPr algn="ctr">
              <a:lnSpc>
                <a:spcPct val="150000"/>
              </a:lnSpc>
              <a:buNone/>
            </a:pPr>
            <a:r>
              <a:rPr lang="en-GB" sz="6000" dirty="0" smtClean="0"/>
              <a:t>Matthew 5:13-16</a:t>
            </a:r>
          </a:p>
          <a:p>
            <a:pPr algn="ctr">
              <a:lnSpc>
                <a:spcPct val="150000"/>
              </a:lnSpc>
              <a:buNone/>
            </a:pPr>
            <a:r>
              <a:rPr lang="en-GB" sz="6000" dirty="0" smtClean="0"/>
              <a:t>‘The Purpose of a Christian’</a:t>
            </a:r>
          </a:p>
        </p:txBody>
      </p:sp>
    </p:spTree>
    <p:extLst>
      <p:ext uri="{BB962C8B-B14F-4D97-AF65-F5344CB8AC3E}">
        <p14:creationId xmlns:p14="http://schemas.microsoft.com/office/powerpoint/2010/main" xmlns="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sz="6000" dirty="0" smtClean="0"/>
              <a:t>Matt. 5:13-16 ‘The Purpose of a Christian’</a:t>
            </a:r>
          </a:p>
          <a:p>
            <a:pPr algn="ctr">
              <a:lnSpc>
                <a:spcPct val="150000"/>
              </a:lnSpc>
              <a:buNone/>
            </a:pPr>
            <a:endParaRPr lang="en-GB" sz="4800" dirty="0" smtClean="0"/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en-GB" sz="4800" dirty="0" smtClean="0"/>
              <a:t>Being Salt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en-GB" sz="4800" dirty="0" smtClean="0"/>
              <a:t>Being Light</a:t>
            </a:r>
          </a:p>
        </p:txBody>
      </p:sp>
    </p:spTree>
    <p:extLst>
      <p:ext uri="{BB962C8B-B14F-4D97-AF65-F5344CB8AC3E}">
        <p14:creationId xmlns:p14="http://schemas.microsoft.com/office/powerpoint/2010/main" xmlns="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sz="6000" dirty="0" smtClean="0"/>
              <a:t>Matt. 5:13-16 ‘The Purpose of a Christian’</a:t>
            </a:r>
          </a:p>
          <a:p>
            <a:pPr algn="ctr">
              <a:lnSpc>
                <a:spcPct val="150000"/>
              </a:lnSpc>
              <a:buNone/>
            </a:pPr>
            <a:endParaRPr lang="en-GB" sz="4800" dirty="0" smtClean="0"/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en-GB" sz="4800" dirty="0" smtClean="0"/>
              <a:t>Being Salt v.13</a:t>
            </a:r>
          </a:p>
          <a:p>
            <a:pPr marL="914400" indent="-914400">
              <a:lnSpc>
                <a:spcPct val="150000"/>
              </a:lnSpc>
              <a:buNone/>
            </a:pPr>
            <a:r>
              <a:rPr lang="en-GB" sz="4800" dirty="0" smtClean="0"/>
              <a:t>Theme: Members of Jesus’ Kingdom are 	 	 	 called to remain distinctive</a:t>
            </a:r>
          </a:p>
        </p:txBody>
      </p:sp>
    </p:spTree>
    <p:extLst>
      <p:ext uri="{BB962C8B-B14F-4D97-AF65-F5344CB8AC3E}">
        <p14:creationId xmlns:p14="http://schemas.microsoft.com/office/powerpoint/2010/main" xmlns="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914400" indent="-914400">
              <a:lnSpc>
                <a:spcPct val="150000"/>
              </a:lnSpc>
              <a:buAutoNum type="arabicPeriod"/>
            </a:pPr>
            <a:r>
              <a:rPr lang="en-GB" sz="4800" dirty="0" smtClean="0"/>
              <a:t>Being Salt v. 13</a:t>
            </a:r>
          </a:p>
          <a:p>
            <a:pPr marL="914400" indent="-914400">
              <a:lnSpc>
                <a:spcPct val="150000"/>
              </a:lnSpc>
              <a:buNone/>
            </a:pPr>
            <a:endParaRPr lang="en-GB" sz="4800" dirty="0" smtClean="0"/>
          </a:p>
          <a:p>
            <a:pPr marL="914400" indent="-914400">
              <a:lnSpc>
                <a:spcPct val="150000"/>
              </a:lnSpc>
              <a:buFontTx/>
              <a:buChar char="-"/>
            </a:pPr>
            <a:r>
              <a:rPr lang="en-GB" sz="4800" dirty="0" smtClean="0"/>
              <a:t>Members of Jesus’ Kingdom are salt</a:t>
            </a:r>
          </a:p>
          <a:p>
            <a:pPr marL="914400" indent="-914400">
              <a:lnSpc>
                <a:spcPct val="150000"/>
              </a:lnSpc>
              <a:buFontTx/>
              <a:buChar char="-"/>
            </a:pPr>
            <a:r>
              <a:rPr lang="en-GB" sz="4800" dirty="0" smtClean="0"/>
              <a:t>Members of Jesus’ Kingdom are to remain salty</a:t>
            </a:r>
          </a:p>
          <a:p>
            <a:pPr marL="914400" indent="-914400">
              <a:lnSpc>
                <a:spcPct val="150000"/>
              </a:lnSpc>
              <a:buNone/>
            </a:pPr>
            <a:endParaRPr lang="en-GB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914400" indent="-914400">
              <a:lnSpc>
                <a:spcPct val="150000"/>
              </a:lnSpc>
              <a:buAutoNum type="arabicPeriod"/>
            </a:pPr>
            <a:r>
              <a:rPr lang="en-GB" sz="4800" dirty="0" smtClean="0"/>
              <a:t>Being Salt v. 13</a:t>
            </a:r>
          </a:p>
          <a:p>
            <a:pPr marL="914400" indent="-914400">
              <a:lnSpc>
                <a:spcPct val="150000"/>
              </a:lnSpc>
              <a:buNone/>
            </a:pPr>
            <a:r>
              <a:rPr lang="en-GB" sz="4800" dirty="0" smtClean="0"/>
              <a:t>Theme: Members of Jesus’ Kingdom are 	 	 	 called to remain distinctive</a:t>
            </a:r>
          </a:p>
          <a:p>
            <a:pPr marL="1708150" indent="-901700">
              <a:lnSpc>
                <a:spcPct val="150000"/>
              </a:lnSpc>
            </a:pPr>
            <a:r>
              <a:rPr lang="en-GB" sz="4400" dirty="0" smtClean="0"/>
              <a:t>Corporate Worship</a:t>
            </a:r>
          </a:p>
          <a:p>
            <a:pPr marL="1708150" indent="-901700">
              <a:lnSpc>
                <a:spcPct val="150000"/>
              </a:lnSpc>
            </a:pPr>
            <a:r>
              <a:rPr lang="en-GB" sz="4400" dirty="0" smtClean="0"/>
              <a:t>Personal Worship</a:t>
            </a:r>
          </a:p>
          <a:p>
            <a:pPr marL="1708150" indent="-901700">
              <a:lnSpc>
                <a:spcPct val="150000"/>
              </a:lnSpc>
            </a:pPr>
            <a:r>
              <a:rPr lang="en-GB" sz="4400" dirty="0" smtClean="0"/>
              <a:t>Household Worship</a:t>
            </a:r>
            <a:endParaRPr lang="en-GB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sz="6000" dirty="0" smtClean="0"/>
              <a:t>Matt. 5:13-16 ‘The Purpose of a Christian’</a:t>
            </a:r>
          </a:p>
          <a:p>
            <a:pPr algn="ctr">
              <a:lnSpc>
                <a:spcPct val="150000"/>
              </a:lnSpc>
              <a:buNone/>
            </a:pPr>
            <a:endParaRPr lang="en-GB" sz="4800" dirty="0" smtClean="0"/>
          </a:p>
          <a:p>
            <a:pPr marL="914400" indent="-914400">
              <a:lnSpc>
                <a:spcPct val="150000"/>
              </a:lnSpc>
              <a:buAutoNum type="arabicPeriod" startAt="2"/>
            </a:pPr>
            <a:r>
              <a:rPr lang="en-GB" sz="4800" dirty="0" smtClean="0"/>
              <a:t>Being Light </a:t>
            </a:r>
            <a:r>
              <a:rPr lang="en-GB" sz="4800" dirty="0" smtClean="0"/>
              <a:t>vv.14-15</a:t>
            </a:r>
            <a:endParaRPr lang="en-GB" sz="4800" dirty="0" smtClean="0"/>
          </a:p>
          <a:p>
            <a:pPr marL="914400" indent="-914400">
              <a:lnSpc>
                <a:spcPct val="150000"/>
              </a:lnSpc>
              <a:buNone/>
            </a:pPr>
            <a:r>
              <a:rPr lang="en-GB" sz="4800" dirty="0" smtClean="0"/>
              <a:t>Theme: Members of Jesus’ Kingdom are 	 	 	 called to remain visible</a:t>
            </a:r>
          </a:p>
        </p:txBody>
      </p:sp>
    </p:spTree>
    <p:extLst>
      <p:ext uri="{BB962C8B-B14F-4D97-AF65-F5344CB8AC3E}">
        <p14:creationId xmlns:p14="http://schemas.microsoft.com/office/powerpoint/2010/main" xmlns="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914400" indent="-914400">
              <a:lnSpc>
                <a:spcPct val="150000"/>
              </a:lnSpc>
              <a:buAutoNum type="arabicPeriod" startAt="2"/>
            </a:pPr>
            <a:r>
              <a:rPr lang="en-GB" sz="4800" dirty="0" smtClean="0"/>
              <a:t>Being Light vv</a:t>
            </a:r>
            <a:r>
              <a:rPr lang="en-GB" sz="4800" dirty="0" smtClean="0"/>
              <a:t>. </a:t>
            </a:r>
            <a:r>
              <a:rPr lang="en-GB" sz="4800" dirty="0" smtClean="0"/>
              <a:t>14-15</a:t>
            </a:r>
          </a:p>
          <a:p>
            <a:pPr marL="914400" indent="-914400">
              <a:lnSpc>
                <a:spcPct val="150000"/>
              </a:lnSpc>
              <a:buNone/>
            </a:pPr>
            <a:endParaRPr lang="en-GB" sz="4800" dirty="0" smtClean="0"/>
          </a:p>
          <a:p>
            <a:pPr marL="914400" indent="-914400">
              <a:lnSpc>
                <a:spcPct val="150000"/>
              </a:lnSpc>
              <a:buFontTx/>
              <a:buChar char="-"/>
            </a:pPr>
            <a:r>
              <a:rPr lang="en-GB" sz="4800" dirty="0" smtClean="0"/>
              <a:t>Members of Jesus’ Kingdom are </a:t>
            </a:r>
            <a:r>
              <a:rPr lang="en-GB" sz="4800" dirty="0" smtClean="0"/>
              <a:t>light</a:t>
            </a:r>
            <a:endParaRPr lang="en-GB" sz="4800" dirty="0" smtClean="0"/>
          </a:p>
          <a:p>
            <a:pPr marL="914400" indent="-914400">
              <a:lnSpc>
                <a:spcPct val="150000"/>
              </a:lnSpc>
              <a:buFontTx/>
              <a:buChar char="-"/>
            </a:pPr>
            <a:r>
              <a:rPr lang="en-GB" sz="4800" dirty="0" smtClean="0"/>
              <a:t>Members of Jesus’ Kingdom are to remain </a:t>
            </a:r>
            <a:r>
              <a:rPr lang="en-GB" sz="4800" dirty="0" smtClean="0"/>
              <a:t>visible</a:t>
            </a:r>
            <a:endParaRPr lang="en-GB" sz="4800" dirty="0" smtClean="0"/>
          </a:p>
          <a:p>
            <a:pPr marL="914400" indent="-914400">
              <a:lnSpc>
                <a:spcPct val="150000"/>
              </a:lnSpc>
              <a:buNone/>
            </a:pPr>
            <a:endParaRPr lang="en-GB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127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Alastair McNeely</dc:creator>
  <cp:lastModifiedBy>John's</cp:lastModifiedBy>
  <cp:revision>69</cp:revision>
  <dcterms:created xsi:type="dcterms:W3CDTF">2015-11-19T12:01:09Z</dcterms:created>
  <dcterms:modified xsi:type="dcterms:W3CDTF">2019-08-02T10:53:47Z</dcterms:modified>
</cp:coreProperties>
</file>